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79" r:id="rId4"/>
    <p:sldId id="274" r:id="rId5"/>
    <p:sldId id="258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5" r:id="rId15"/>
    <p:sldId id="259" r:id="rId16"/>
    <p:sldId id="273" r:id="rId17"/>
    <p:sldId id="276" r:id="rId18"/>
    <p:sldId id="260" r:id="rId19"/>
    <p:sldId id="261" r:id="rId20"/>
    <p:sldId id="277" r:id="rId21"/>
    <p:sldId id="278" r:id="rId22"/>
    <p:sldId id="291" r:id="rId23"/>
    <p:sldId id="292" r:id="rId24"/>
    <p:sldId id="293" r:id="rId25"/>
    <p:sldId id="280" r:id="rId26"/>
    <p:sldId id="285" r:id="rId27"/>
    <p:sldId id="286" r:id="rId28"/>
    <p:sldId id="287" r:id="rId29"/>
    <p:sldId id="288" r:id="rId30"/>
    <p:sldId id="289" r:id="rId31"/>
    <p:sldId id="290" r:id="rId32"/>
    <p:sldId id="281" r:id="rId33"/>
    <p:sldId id="282" r:id="rId34"/>
    <p:sldId id="283" r:id="rId35"/>
    <p:sldId id="284" r:id="rId36"/>
    <p:sldId id="294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-1146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FED417BD-3FA3-4834-A3E3-DB9D1E45B3EF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7A5E17E-D439-48FB-A2AD-612BE9A125A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ECOMMERCE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505200"/>
            <a:ext cx="6400800" cy="1473200"/>
          </a:xfrm>
        </p:spPr>
        <p:txBody>
          <a:bodyPr/>
          <a:lstStyle/>
          <a:p>
            <a:r>
              <a:rPr lang="en-US" dirty="0" smtClean="0"/>
              <a:t>PROGRES &amp; PLANNING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5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</a:t>
            </a:r>
            <a:endParaRPr lang="id-ID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86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1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METHODS</a:t>
            </a:r>
            <a:endParaRPr lang="id-ID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86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5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GATEWAY</a:t>
            </a:r>
            <a:endParaRPr lang="id-ID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11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INVOICE</a:t>
            </a:r>
            <a:endParaRPr lang="id-ID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86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10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TEMP WEBSITE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MARKETING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6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86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5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PROMOTION</a:t>
            </a:r>
            <a:endParaRPr lang="id-ID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6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 DEV.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3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07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STEP 1 </a:t>
            </a:r>
          </a:p>
          <a:p>
            <a:pPr lvl="1"/>
            <a:r>
              <a:rPr lang="en-US" dirty="0" smtClean="0"/>
              <a:t>Creating Online Shop </a:t>
            </a:r>
          </a:p>
          <a:p>
            <a:pPr lvl="1"/>
            <a:r>
              <a:rPr lang="en-US" dirty="0" smtClean="0"/>
              <a:t>Adjusting Customers Needs</a:t>
            </a:r>
          </a:p>
          <a:p>
            <a:pPr lvl="1"/>
            <a:r>
              <a:rPr lang="en-US" dirty="0" smtClean="0"/>
              <a:t>Co. With Payment Gateway, and Logistics Partners</a:t>
            </a:r>
          </a:p>
          <a:p>
            <a:pPr lvl="1"/>
            <a:r>
              <a:rPr lang="en-US" dirty="0" smtClean="0"/>
              <a:t>Branding on Social Media</a:t>
            </a:r>
          </a:p>
          <a:p>
            <a:r>
              <a:rPr lang="en-US" dirty="0" smtClean="0"/>
              <a:t>STEP 2</a:t>
            </a:r>
          </a:p>
          <a:p>
            <a:pPr lvl="1"/>
            <a:r>
              <a:rPr lang="en-US" dirty="0" smtClean="0"/>
              <a:t>Creating Review and Blogs for Online Shop</a:t>
            </a:r>
          </a:p>
          <a:p>
            <a:pPr lvl="1"/>
            <a:r>
              <a:rPr lang="en-US" dirty="0" smtClean="0"/>
              <a:t>Creating Promotion and Event on Internet (</a:t>
            </a:r>
            <a:r>
              <a:rPr lang="en-US" dirty="0" err="1" smtClean="0"/>
              <a:t>inc.</a:t>
            </a:r>
            <a:r>
              <a:rPr lang="en-US" dirty="0" smtClean="0"/>
              <a:t> Social Media)</a:t>
            </a:r>
            <a:endParaRPr lang="en-US" dirty="0"/>
          </a:p>
          <a:p>
            <a:r>
              <a:rPr lang="en-US" dirty="0" smtClean="0"/>
              <a:t>STEP 3</a:t>
            </a:r>
          </a:p>
          <a:p>
            <a:pPr lvl="1"/>
            <a:r>
              <a:rPr lang="en-US" dirty="0" smtClean="0"/>
              <a:t>Creating Mobile Commerce on Current Trend</a:t>
            </a:r>
          </a:p>
          <a:p>
            <a:pPr lvl="1"/>
            <a:r>
              <a:rPr lang="en-US" dirty="0" smtClean="0"/>
              <a:t>Create Mobile Application for Mobile Marketing</a:t>
            </a:r>
          </a:p>
          <a:p>
            <a:pPr marL="301943" lvl="1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00200" y="2743200"/>
            <a:ext cx="7408333" cy="3992563"/>
          </a:xfrm>
        </p:spPr>
        <p:txBody>
          <a:bodyPr/>
          <a:lstStyle/>
          <a:p>
            <a:r>
              <a:rPr lang="en-US" dirty="0" smtClean="0"/>
              <a:t>Creating E-Commerce for Electronic City</a:t>
            </a:r>
          </a:p>
          <a:p>
            <a:r>
              <a:rPr lang="en-US" dirty="0" smtClean="0"/>
              <a:t>Creating Systems and Strategic </a:t>
            </a:r>
          </a:p>
          <a:p>
            <a:r>
              <a:rPr lang="en-US" dirty="0" smtClean="0"/>
              <a:t>Creating Branding on Internet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52728"/>
          </a:xfrm>
        </p:spPr>
        <p:txBody>
          <a:bodyPr/>
          <a:lstStyle/>
          <a:p>
            <a:r>
              <a:rPr lang="en-US" dirty="0" smtClean="0"/>
              <a:t>Vision &amp; 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1" y="1676400"/>
            <a:ext cx="5410199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ELECTRONIC-CITY</a:t>
            </a:r>
          </a:p>
          <a:p>
            <a:r>
              <a:rPr lang="en-US" dirty="0" smtClean="0"/>
              <a:t>ECSHOPPINGSTORE.COM</a:t>
            </a:r>
          </a:p>
          <a:p>
            <a:r>
              <a:rPr lang="en-US" dirty="0" smtClean="0"/>
              <a:t>ELECTRONICCITY.CO.ID</a:t>
            </a:r>
          </a:p>
          <a:p>
            <a:r>
              <a:rPr lang="en-US" dirty="0" smtClean="0"/>
              <a:t>ELECTRONIC-CITY.CO.ID</a:t>
            </a:r>
          </a:p>
          <a:p>
            <a:r>
              <a:rPr lang="en-US" dirty="0" smtClean="0"/>
              <a:t>ELECTRONIC-CITY.NET</a:t>
            </a:r>
          </a:p>
          <a:p>
            <a:r>
              <a:rPr lang="en-US" dirty="0" smtClean="0"/>
              <a:t>ECITY.CO.ID</a:t>
            </a:r>
          </a:p>
          <a:p>
            <a:r>
              <a:rPr lang="en-US" dirty="0" smtClean="0"/>
              <a:t>ELECTRONIC-CITY-INDONESIA.COM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381000"/>
            <a:ext cx="1981200" cy="1143000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5257800" y="1676400"/>
            <a:ext cx="541019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en-US" b="1" dirty="0" smtClean="0"/>
              <a:t>GKT</a:t>
            </a:r>
          </a:p>
          <a:p>
            <a:r>
              <a:rPr lang="en-US" dirty="0" smtClean="0"/>
              <a:t>SERVICE.CO.ID</a:t>
            </a:r>
          </a:p>
          <a:p>
            <a:r>
              <a:rPr lang="en-US" dirty="0" smtClean="0"/>
              <a:t>ESERVICE.CO.ID</a:t>
            </a:r>
          </a:p>
          <a:p>
            <a:r>
              <a:rPr lang="en-US" dirty="0" smtClean="0"/>
              <a:t>GKT.CO.ID</a:t>
            </a:r>
          </a:p>
          <a:p>
            <a:pPr marL="0" indent="0">
              <a:buFont typeface="Symbol" pitchFamily="18" charset="2"/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981200" y="4724400"/>
            <a:ext cx="541019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en-US" b="1" dirty="0" smtClean="0"/>
              <a:t>ON PROGRESS</a:t>
            </a:r>
          </a:p>
          <a:p>
            <a:r>
              <a:rPr lang="en-US" dirty="0" smtClean="0"/>
              <a:t>ELECTRONIC-CITY.COM</a:t>
            </a:r>
          </a:p>
          <a:p>
            <a:pPr marL="0" indent="0">
              <a:buNone/>
            </a:pPr>
            <a:r>
              <a:rPr lang="en-US" dirty="0" smtClean="0"/>
              <a:t>STILL ONGOING ON BIDDING TO DOMAIN OWNER REQ UP TO $ </a:t>
            </a:r>
            <a:r>
              <a:rPr lang="en-US" dirty="0" smtClean="0"/>
              <a:t>5000 </a:t>
            </a:r>
            <a:r>
              <a:rPr lang="en-US" dirty="0" smtClean="0"/>
              <a:t>OR MORE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595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 Details</a:t>
            </a:r>
          </a:p>
          <a:p>
            <a:r>
              <a:rPr lang="en-US" dirty="0" smtClean="0"/>
              <a:t>Security Server and </a:t>
            </a:r>
            <a:r>
              <a:rPr lang="en-US" dirty="0" err="1" smtClean="0"/>
              <a:t>TradeMarks</a:t>
            </a:r>
            <a:endParaRPr lang="en-US" dirty="0" smtClean="0"/>
          </a:p>
          <a:p>
            <a:r>
              <a:rPr lang="en-US" dirty="0" smtClean="0"/>
              <a:t>Security of Fraud (Payment Gateway)</a:t>
            </a:r>
          </a:p>
          <a:p>
            <a:r>
              <a:rPr lang="en-US" dirty="0" smtClean="0"/>
              <a:t>Products Systems (Stock, Event, Promotion)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E-COMMERCE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456659"/>
              </p:ext>
            </p:extLst>
          </p:nvPr>
        </p:nvGraphicFramePr>
        <p:xfrm>
          <a:off x="216409" y="1655064"/>
          <a:ext cx="9525000" cy="3938589"/>
        </p:xfrm>
        <a:graphic>
          <a:graphicData uri="http://schemas.openxmlformats.org/drawingml/2006/table">
            <a:tbl>
              <a:tblPr/>
              <a:tblGrid>
                <a:gridCol w="367320"/>
                <a:gridCol w="2507912"/>
                <a:gridCol w="5839130"/>
                <a:gridCol w="810638"/>
              </a:tblGrid>
              <a:tr h="58983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eCommerce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(Online Shop) Indonesia Top Brand Award 2012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5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Website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 Brand Index (TBI)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56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tokobagus.com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56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kaskus.co.id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56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berniaga.com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56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bhinneka.com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5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470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Source: www.topbrand-award.com/top-brand-survey/survey-result/top-brand-result-2012/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3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284519"/>
              </p:ext>
            </p:extLst>
          </p:nvPr>
        </p:nvGraphicFramePr>
        <p:xfrm>
          <a:off x="228600" y="1752604"/>
          <a:ext cx="8686800" cy="4267199"/>
        </p:xfrm>
        <a:graphic>
          <a:graphicData uri="http://schemas.openxmlformats.org/drawingml/2006/table">
            <a:tbl>
              <a:tblPr/>
              <a:tblGrid>
                <a:gridCol w="366159"/>
                <a:gridCol w="2499981"/>
                <a:gridCol w="5820660"/>
              </a:tblGrid>
              <a:tr h="46743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eCommerce Indonesia by Alexa Rank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71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Website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Alexa Rank 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tokobagus.com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berniaga.com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bhinneka.com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lazada.co.id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zalora.co.id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blibli.com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hartonoelektronika.com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Source: www.alexa.com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</a:t>
            </a:r>
          </a:p>
        </p:txBody>
      </p:sp>
    </p:spTree>
    <p:extLst>
      <p:ext uri="{BB962C8B-B14F-4D97-AF65-F5344CB8AC3E}">
        <p14:creationId xmlns:p14="http://schemas.microsoft.com/office/powerpoint/2010/main" val="393126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1638300"/>
            <a:ext cx="8686801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79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94996" y="304800"/>
            <a:ext cx="4310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SOCIAL MEDIA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12789"/>
            <a:ext cx="2729345" cy="1603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82" y="4098523"/>
            <a:ext cx="1845077" cy="1845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59" y="1295401"/>
            <a:ext cx="1600199" cy="1600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62" y="2067659"/>
            <a:ext cx="1437541" cy="1437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" y="900223"/>
            <a:ext cx="1928812" cy="1928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82" y="1600200"/>
            <a:ext cx="1584068" cy="1584068"/>
          </a:xfrm>
          <a:prstGeom prst="rect">
            <a:avLst/>
          </a:prstGeom>
          <a:scene3d>
            <a:camera prst="isometricOffAxis2Left"/>
            <a:lightRig rig="threePt" dir="t">
              <a:rot lat="0" lon="0" rev="1200000"/>
            </a:lightRig>
          </a:scene3d>
          <a:sp3d>
            <a:bevelT w="12700" prst="coolSlant"/>
            <a:bevelB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165804"/>
            <a:ext cx="2311196" cy="23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7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990600"/>
            <a:ext cx="8686799" cy="5334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24800" cy="5032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463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0" cy="52578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54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Electronic City - Facebook Users 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420368"/>
            <a:ext cx="4286250" cy="3202686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Electronic City - Facebook Users 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4743450"/>
            <a:ext cx="4320540" cy="188595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Electronic City - Facebook Users 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300" y="2258568"/>
            <a:ext cx="2043684" cy="3456432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56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0" cy="5791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389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600" cy="670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6325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143000"/>
            <a:ext cx="8686800" cy="5486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695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8686800" cy="55626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815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1219200"/>
            <a:ext cx="4953001" cy="38861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COMMERCE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, Android, Blackberry, Windows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" y="22860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 descr="F:\Ecommerce\large_article_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686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41287"/>
            <a:ext cx="8686800" cy="5083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2860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5114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241287"/>
            <a:ext cx="8686800" cy="5083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2860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791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1500" dirty="0" smtClean="0"/>
              <a:t>THANK YOU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7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OLD WEBSITE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JUNE – AUG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 + BODY 1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040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2 + BOTTOM</a:t>
            </a:r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" y="1371600"/>
            <a:ext cx="8686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26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</a:t>
            </a:r>
            <a:endParaRPr lang="id-ID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8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</a:t>
            </a:r>
            <a:endParaRPr lang="id-ID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86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65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PROSES 1</a:t>
            </a:r>
            <a:endParaRPr lang="id-ID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86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897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137</TotalTime>
  <Words>277</Words>
  <Application>Microsoft Office PowerPoint</Application>
  <PresentationFormat>On-screen Show (4:3)</PresentationFormat>
  <Paragraphs>121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Waveform</vt:lpstr>
      <vt:lpstr>ECOMMERCE</vt:lpstr>
      <vt:lpstr>Vision &amp; Mission</vt:lpstr>
      <vt:lpstr>PowerPoint Presentation</vt:lpstr>
      <vt:lpstr>OLD WEBSITE</vt:lpstr>
      <vt:lpstr>HEADER + BODY 1</vt:lpstr>
      <vt:lpstr>BODY 2 + BOTTOM</vt:lpstr>
      <vt:lpstr>PRODUCT </vt:lpstr>
      <vt:lpstr>CART</vt:lpstr>
      <vt:lpstr>CHECKOUT PROSES 1</vt:lpstr>
      <vt:lpstr>CHECKOUT</vt:lpstr>
      <vt:lpstr>PAYMENT METHODS</vt:lpstr>
      <vt:lpstr>PAYMENT GATEWAY</vt:lpstr>
      <vt:lpstr>INVOICE</vt:lpstr>
      <vt:lpstr>TEMP WEBSITE</vt:lpstr>
      <vt:lpstr>HOMEPAGE</vt:lpstr>
      <vt:lpstr>PROMOTION</vt:lpstr>
      <vt:lpstr>NEW DEV.</vt:lpstr>
      <vt:lpstr>HOMEPAGE</vt:lpstr>
      <vt:lpstr>Planning</vt:lpstr>
      <vt:lpstr>Domain</vt:lpstr>
      <vt:lpstr>E-COMMERCE NEEDS</vt:lpstr>
      <vt:lpstr>COMPETITOR</vt:lpstr>
      <vt:lpstr>COMPETITOR</vt:lpstr>
      <vt:lpstr>COMPETITOR</vt:lpstr>
      <vt:lpstr>PowerPoint Presentation</vt:lpstr>
      <vt:lpstr>SOCIAL MEDIA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COMMERCE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</dc:title>
  <dc:creator>Steven</dc:creator>
  <cp:lastModifiedBy>Steven</cp:lastModifiedBy>
  <cp:revision>15</cp:revision>
  <dcterms:created xsi:type="dcterms:W3CDTF">2012-11-01T04:31:02Z</dcterms:created>
  <dcterms:modified xsi:type="dcterms:W3CDTF">2012-11-02T02:50:48Z</dcterms:modified>
</cp:coreProperties>
</file>